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44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3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5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17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5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5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0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4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2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F61C23-49AD-462E-AB8F-8EE20AB9823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8E5100-4199-44A3-AB19-424BDC5A898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63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Solving Stoichiometry Problem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Step-by-Step Mass to Mole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34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42901"/>
            <a:ext cx="10364451" cy="18717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Step 6:  Cancel Units and Do the Math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09894" y="1983944"/>
            <a:ext cx="4184034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Set up the T-Chart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90867" y="2910622"/>
            <a:ext cx="40836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55306" y="2541289"/>
            <a:ext cx="20782" cy="1808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99800" y="2541290"/>
            <a:ext cx="1502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g </a:t>
            </a:r>
            <a:r>
              <a:rPr lang="en-US" dirty="0" err="1" smtClean="0"/>
              <a:t>KBr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30316" y="2926252"/>
            <a:ext cx="134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119</a:t>
            </a:r>
            <a:r>
              <a:rPr lang="en-US" dirty="0" smtClean="0"/>
              <a:t>g </a:t>
            </a:r>
            <a:r>
              <a:rPr lang="en-US" dirty="0" err="1" smtClean="0"/>
              <a:t>KBr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345917" y="2556920"/>
            <a:ext cx="139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KBr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54297" y="2480434"/>
            <a:ext cx="20782" cy="1808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96859" y="2518677"/>
            <a:ext cx="165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mol</a:t>
            </a:r>
            <a:r>
              <a:rPr lang="en-US" dirty="0" smtClean="0"/>
              <a:t> of 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91183" y="2959021"/>
            <a:ext cx="1256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mol </a:t>
            </a:r>
            <a:r>
              <a:rPr lang="en-US" dirty="0" err="1" smtClean="0"/>
              <a:t>KBr</a:t>
            </a:r>
            <a:endParaRPr lang="en-US" dirty="0"/>
          </a:p>
        </p:txBody>
      </p:sp>
      <p:sp>
        <p:nvSpPr>
          <p:cNvPr id="15" name="Equal 14"/>
          <p:cNvSpPr/>
          <p:nvPr/>
        </p:nvSpPr>
        <p:spPr>
          <a:xfrm>
            <a:off x="6079914" y="2556920"/>
            <a:ext cx="551106" cy="75461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6440" y="2713070"/>
            <a:ext cx="149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0.42 </a:t>
            </a:r>
            <a:r>
              <a:rPr lang="en-US" dirty="0" err="1" smtClean="0"/>
              <a:t>mol</a:t>
            </a:r>
            <a:r>
              <a:rPr lang="en-US" dirty="0" smtClean="0"/>
              <a:t> Br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618509" y="2556920"/>
            <a:ext cx="519546" cy="3310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1091" y="2979672"/>
            <a:ext cx="519546" cy="3310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4129" y="2526113"/>
            <a:ext cx="519546" cy="3310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32659" y="2997264"/>
            <a:ext cx="519546" cy="3310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6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Stoichiometry is the study of the relationships or ratios between two or more substances undergoing a physical or chemical change</a:t>
            </a:r>
          </a:p>
        </p:txBody>
      </p:sp>
    </p:spTree>
    <p:extLst>
      <p:ext uri="{BB962C8B-B14F-4D97-AF65-F5344CB8AC3E}">
        <p14:creationId xmlns:p14="http://schemas.microsoft.com/office/powerpoint/2010/main" val="30737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be taking steps to solve the different equations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The type of problem we will look at is solving for a Gram to </a:t>
            </a:r>
            <a:r>
              <a:rPr lang="en-US" dirty="0" smtClean="0"/>
              <a:t>Moles,  </a:t>
            </a:r>
            <a:r>
              <a:rPr lang="en-US" dirty="0" smtClean="0"/>
              <a:t>Stoichiometry problem.  Lets start with the problem.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01591" y="2160589"/>
            <a:ext cx="5105400" cy="342410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KBr</a:t>
            </a:r>
            <a:r>
              <a:rPr lang="en-US" dirty="0" smtClean="0"/>
              <a:t>+ Cl</a:t>
            </a:r>
            <a:r>
              <a:rPr lang="en-US" baseline="-25000" dirty="0" smtClean="0"/>
              <a:t>2</a:t>
            </a:r>
            <a:r>
              <a:rPr lang="en-US" dirty="0" smtClean="0"/>
              <a:t>         </a:t>
            </a:r>
            <a:r>
              <a:rPr lang="en-US" dirty="0" err="1" smtClean="0"/>
              <a:t>KCl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endParaRPr lang="en-US" baseline="-25000" dirty="0" smtClean="0"/>
          </a:p>
          <a:p>
            <a:pPr marL="0" indent="0" algn="ctr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Potassium bromide reacts with chlorine gas to produce potassium chloride and iodine gas.  How many moles of bromine gas can be produced from 100g of potassium bromide</a:t>
            </a:r>
            <a:endParaRPr lang="en-US" dirty="0" smtClean="0"/>
          </a:p>
          <a:p>
            <a:endParaRPr lang="en-US" baseline="-25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120495" y="2358736"/>
            <a:ext cx="467591" cy="103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5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Stoichiometry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1. Balancing the </a:t>
            </a:r>
            <a:r>
              <a:rPr lang="en-US" b="1" dirty="0" smtClean="0"/>
              <a:t>Equation</a:t>
            </a:r>
          </a:p>
          <a:p>
            <a:pPr marL="0" indent="0">
              <a:buNone/>
            </a:pPr>
            <a:r>
              <a:rPr lang="en-US" dirty="0"/>
              <a:t>A balanced equation has equal numbers of each type of atom on each side of the equation.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/>
              <a:t>Chemical equations usually do not come already balanced. Making sure they are balanced must be done before the equation can be used in any chemically meaningful way.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So we need to look at our problem and make sure that our equation is balanced</a:t>
            </a:r>
          </a:p>
          <a:p>
            <a:pPr algn="ctr"/>
            <a:r>
              <a:rPr lang="en-US" dirty="0" err="1"/>
              <a:t>KBr</a:t>
            </a:r>
            <a:r>
              <a:rPr lang="en-US" dirty="0"/>
              <a:t>+ Cl</a:t>
            </a:r>
            <a:r>
              <a:rPr lang="en-US" baseline="-25000" dirty="0"/>
              <a:t>2</a:t>
            </a:r>
            <a:r>
              <a:rPr lang="en-US" dirty="0"/>
              <a:t>         </a:t>
            </a:r>
            <a:r>
              <a:rPr lang="en-US" dirty="0" err="1"/>
              <a:t>KCl</a:t>
            </a:r>
            <a:r>
              <a:rPr lang="en-US" dirty="0"/>
              <a:t> + Br</a:t>
            </a:r>
            <a:r>
              <a:rPr lang="en-US" baseline="-25000" dirty="0"/>
              <a:t>2</a:t>
            </a:r>
          </a:p>
          <a:p>
            <a:r>
              <a:rPr lang="en-US" dirty="0" smtClean="0"/>
              <a:t>This equation is not balanced, so we need to balance it.</a:t>
            </a:r>
          </a:p>
          <a:p>
            <a:endParaRPr lang="en-US" dirty="0" smtClean="0"/>
          </a:p>
          <a:p>
            <a:r>
              <a:rPr lang="en-US" dirty="0" smtClean="0"/>
              <a:t>2KBr</a:t>
            </a:r>
            <a:r>
              <a:rPr lang="en-US" dirty="0"/>
              <a:t>+ Cl</a:t>
            </a:r>
            <a:r>
              <a:rPr lang="en-US" baseline="-25000" dirty="0"/>
              <a:t>2</a:t>
            </a:r>
            <a:r>
              <a:rPr lang="en-US" dirty="0"/>
              <a:t>         </a:t>
            </a:r>
            <a:r>
              <a:rPr lang="en-US" dirty="0" smtClean="0"/>
              <a:t>2KCl </a:t>
            </a:r>
            <a:r>
              <a:rPr lang="en-US" dirty="0"/>
              <a:t>+ Br</a:t>
            </a:r>
            <a:r>
              <a:rPr lang="en-US" baseline="-25000" dirty="0"/>
              <a:t>2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107381" y="3304309"/>
            <a:ext cx="467591" cy="103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511636" y="4745181"/>
            <a:ext cx="467591" cy="103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4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Find the 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Potassium bromide reacts with chlorine gas to produce potassium chloride and iodine gas.  How many moles of bromine gas can be produced from 100g of potassium bromide</a:t>
            </a:r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 smtClean="0"/>
              <a:t>reading the equation again, find what is Given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We are given</a:t>
            </a:r>
          </a:p>
          <a:p>
            <a:pPr lvl="1"/>
            <a:r>
              <a:rPr lang="en-US" dirty="0" smtClean="0"/>
              <a:t>10</a:t>
            </a:r>
            <a:r>
              <a:rPr lang="en-US" dirty="0"/>
              <a:t>0</a:t>
            </a:r>
            <a:r>
              <a:rPr lang="en-US" dirty="0" smtClean="0"/>
              <a:t> g </a:t>
            </a:r>
            <a:r>
              <a:rPr lang="en-US" dirty="0"/>
              <a:t>of </a:t>
            </a:r>
            <a:r>
              <a:rPr lang="en-US" dirty="0" smtClean="0"/>
              <a:t>Potassium bromide</a:t>
            </a:r>
            <a:endParaRPr lang="en-US" dirty="0" smtClean="0"/>
          </a:p>
          <a:p>
            <a:r>
              <a:rPr lang="en-US" dirty="0" smtClean="0"/>
              <a:t>We need </a:t>
            </a:r>
          </a:p>
          <a:p>
            <a:pPr lvl="1"/>
            <a:r>
              <a:rPr lang="en-US" dirty="0" smtClean="0"/>
              <a:t>Moles of bromine gas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59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Look for the ratio of moles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Look for the Ratio of moles in the equation</a:t>
            </a:r>
          </a:p>
          <a:p>
            <a:r>
              <a:rPr lang="en-US" dirty="0" smtClean="0"/>
              <a:t>After the equation is balanced, the  coefficient basically is saying that that is how many moles of that substance is needed to make the reaction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If we have: </a:t>
            </a:r>
            <a:r>
              <a:rPr lang="en-US" dirty="0"/>
              <a:t>2KBr+ Cl</a:t>
            </a:r>
            <a:r>
              <a:rPr lang="en-US" baseline="-25000" dirty="0"/>
              <a:t>2</a:t>
            </a:r>
            <a:r>
              <a:rPr lang="en-US" dirty="0"/>
              <a:t>       </a:t>
            </a:r>
            <a:r>
              <a:rPr lang="en-US" dirty="0" smtClean="0"/>
              <a:t>2KCl </a:t>
            </a:r>
            <a:r>
              <a:rPr lang="en-US" dirty="0"/>
              <a:t>+ 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Basically </a:t>
            </a:r>
            <a:r>
              <a:rPr lang="en-US" dirty="0" smtClean="0"/>
              <a:t>what is being said is that you need: </a:t>
            </a:r>
            <a:r>
              <a:rPr lang="en-US" dirty="0"/>
              <a:t>2KBr </a:t>
            </a:r>
            <a:r>
              <a:rPr lang="en-US" dirty="0"/>
              <a:t>+ </a:t>
            </a:r>
            <a:r>
              <a:rPr lang="en-US" b="1" dirty="0" smtClean="0"/>
              <a:t>1</a:t>
            </a:r>
            <a:r>
              <a:rPr lang="en-US" dirty="0"/>
              <a:t> Cl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 smtClean="0"/>
              <a:t>to make </a:t>
            </a:r>
            <a:r>
              <a:rPr lang="en-US" b="1" dirty="0" smtClean="0"/>
              <a:t>2</a:t>
            </a:r>
            <a:r>
              <a:rPr lang="en-US" dirty="0"/>
              <a:t>KCl </a:t>
            </a:r>
            <a:r>
              <a:rPr lang="en-US" dirty="0" smtClean="0"/>
              <a:t>+ </a:t>
            </a:r>
            <a:r>
              <a:rPr lang="en-US" b="1" dirty="0" smtClean="0"/>
              <a:t>1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endParaRPr lang="en-US" baseline="-25000" dirty="0" smtClean="0"/>
          </a:p>
          <a:p>
            <a:r>
              <a:rPr lang="en-US" dirty="0" smtClean="0"/>
              <a:t>These coefficients make up the mole ratio</a:t>
            </a:r>
          </a:p>
          <a:p>
            <a:pPr lvl="2"/>
            <a:r>
              <a:rPr lang="en-US" sz="2400" dirty="0" smtClean="0"/>
              <a:t>2:1:2:1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r>
              <a:rPr lang="en-US" dirty="0" smtClean="0"/>
              <a:t>So it takes </a:t>
            </a:r>
            <a:r>
              <a:rPr lang="en-US" dirty="0" smtClean="0"/>
              <a:t>2 </a:t>
            </a:r>
            <a:r>
              <a:rPr lang="en-US" dirty="0" smtClean="0"/>
              <a:t>mole </a:t>
            </a:r>
            <a:r>
              <a:rPr lang="en-US" dirty="0" smtClean="0"/>
              <a:t>of </a:t>
            </a:r>
            <a:r>
              <a:rPr lang="en-US" dirty="0" err="1"/>
              <a:t>KBr</a:t>
            </a:r>
            <a:r>
              <a:rPr lang="en-US" dirty="0"/>
              <a:t> </a:t>
            </a:r>
            <a:r>
              <a:rPr lang="en-US" dirty="0" smtClean="0"/>
              <a:t>and 1 moles </a:t>
            </a:r>
            <a:r>
              <a:rPr lang="en-US" dirty="0"/>
              <a:t>of </a:t>
            </a:r>
            <a:r>
              <a:rPr lang="en-US" dirty="0"/>
              <a:t>Cl</a:t>
            </a:r>
            <a:r>
              <a:rPr lang="en-US" baseline="-25000" dirty="0"/>
              <a:t>2 </a:t>
            </a:r>
            <a:r>
              <a:rPr lang="en-US" dirty="0" smtClean="0"/>
              <a:t> </a:t>
            </a:r>
            <a:r>
              <a:rPr lang="en-US" dirty="0" smtClean="0"/>
              <a:t>to make </a:t>
            </a:r>
            <a:r>
              <a:rPr lang="en-US" dirty="0" smtClean="0"/>
              <a:t>2 </a:t>
            </a:r>
            <a:r>
              <a:rPr lang="en-US" dirty="0" smtClean="0"/>
              <a:t>moles </a:t>
            </a:r>
            <a:r>
              <a:rPr lang="en-US" dirty="0"/>
              <a:t>of </a:t>
            </a:r>
            <a:r>
              <a:rPr lang="en-US" dirty="0" err="1"/>
              <a:t>KCl</a:t>
            </a:r>
            <a:r>
              <a:rPr lang="en-US" dirty="0"/>
              <a:t> </a:t>
            </a:r>
            <a:r>
              <a:rPr lang="en-US" dirty="0" smtClean="0"/>
              <a:t>and 1 mole of </a:t>
            </a:r>
            <a:r>
              <a:rPr lang="en-US" dirty="0"/>
              <a:t>Br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914400" lvl="2" indent="0">
              <a:buNone/>
            </a:pPr>
            <a:endParaRPr lang="en-US" sz="24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751617" y="2337955"/>
            <a:ext cx="353292" cy="103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6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42901"/>
            <a:ext cx="10364451" cy="18717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4:  Lets Set up the Equation</a:t>
            </a:r>
            <a:br>
              <a:rPr lang="en-US" dirty="0" smtClean="0"/>
            </a:br>
            <a:r>
              <a:rPr lang="en-US" sz="2700" dirty="0" smtClean="0"/>
              <a:t>The problem states </a:t>
            </a:r>
            <a:r>
              <a:rPr lang="en-US" sz="2700" dirty="0"/>
              <a:t>If you start with </a:t>
            </a:r>
            <a:r>
              <a:rPr lang="en-US" sz="2700" dirty="0" smtClean="0"/>
              <a:t>100g </a:t>
            </a:r>
            <a:r>
              <a:rPr lang="en-US" sz="2700" dirty="0"/>
              <a:t>of </a:t>
            </a:r>
            <a:r>
              <a:rPr lang="en-US" sz="2700" dirty="0" smtClean="0"/>
              <a:t>Potassium Bromide</a:t>
            </a:r>
            <a:r>
              <a:rPr lang="en-US" sz="2700" dirty="0" smtClean="0"/>
              <a:t>,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how </a:t>
            </a:r>
            <a:r>
              <a:rPr lang="en-US" sz="2700" dirty="0"/>
              <a:t>many </a:t>
            </a:r>
            <a:r>
              <a:rPr lang="en-US" sz="2700" dirty="0" smtClean="0"/>
              <a:t>moles</a:t>
            </a:r>
            <a:r>
              <a:rPr lang="en-US" sz="2700" dirty="0" smtClean="0"/>
              <a:t> </a:t>
            </a:r>
            <a:r>
              <a:rPr lang="en-US" sz="2700" dirty="0"/>
              <a:t>of </a:t>
            </a:r>
            <a:r>
              <a:rPr lang="en-US" sz="2700" dirty="0" smtClean="0"/>
              <a:t>bromine gas </a:t>
            </a:r>
            <a:r>
              <a:rPr lang="en-US" sz="2700" dirty="0"/>
              <a:t>will be produced?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So lets set up the problem </a:t>
            </a:r>
            <a:r>
              <a:rPr lang="en-US" dirty="0" smtClean="0"/>
              <a:t>:</a:t>
            </a:r>
          </a:p>
          <a:p>
            <a:r>
              <a:rPr lang="en-US" dirty="0" smtClean="0"/>
              <a:t>We are given 100g </a:t>
            </a:r>
            <a:r>
              <a:rPr lang="en-US" dirty="0" err="1" smtClean="0"/>
              <a:t>KBr</a:t>
            </a:r>
            <a:r>
              <a:rPr lang="en-US" dirty="0" smtClean="0"/>
              <a:t> we are looking for moles of Br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order to solve this we need to find the Molar Mass of </a:t>
            </a:r>
            <a:r>
              <a:rPr lang="en-US" dirty="0" err="1" smtClean="0"/>
              <a:t>KBr</a:t>
            </a:r>
            <a:r>
              <a:rPr lang="en-US" dirty="0" smtClean="0"/>
              <a:t> </a:t>
            </a:r>
            <a:r>
              <a:rPr lang="en-US" dirty="0" smtClean="0"/>
              <a:t>to get rid of grams of </a:t>
            </a:r>
            <a:r>
              <a:rPr lang="en-US" dirty="0" err="1" smtClean="0"/>
              <a:t>KBr</a:t>
            </a:r>
            <a:r>
              <a:rPr lang="en-US" dirty="0" smtClean="0"/>
              <a:t> </a:t>
            </a:r>
            <a:r>
              <a:rPr lang="en-US" dirty="0" smtClean="0"/>
              <a:t>(I will round to the nearest whole number)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K</a:t>
            </a:r>
            <a:r>
              <a:rPr lang="en-US" dirty="0" smtClean="0"/>
              <a:t>-39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Br-80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Add </a:t>
            </a:r>
            <a:r>
              <a:rPr lang="en-US" dirty="0" smtClean="0"/>
              <a:t>them up you get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 smtClean="0"/>
              <a:t>119</a:t>
            </a:r>
            <a:r>
              <a:rPr lang="en-US" dirty="0" smtClean="0"/>
              <a:t>g </a:t>
            </a:r>
            <a:r>
              <a:rPr lang="en-US" dirty="0" smtClean="0"/>
              <a:t>of </a:t>
            </a:r>
            <a:r>
              <a:rPr lang="en-US" dirty="0" err="1" smtClean="0"/>
              <a:t>KBr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up the T-Chart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44944" y="3126724"/>
            <a:ext cx="40836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47056" y="2552454"/>
            <a:ext cx="20782" cy="1808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44944" y="2757392"/>
            <a:ext cx="1502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</a:t>
            </a:r>
            <a:r>
              <a:rPr lang="en-US" dirty="0"/>
              <a:t>gm </a:t>
            </a:r>
            <a:r>
              <a:rPr lang="en-US" dirty="0" err="1" smtClean="0"/>
              <a:t>KBr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67838" y="3189598"/>
            <a:ext cx="134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119</a:t>
            </a:r>
            <a:r>
              <a:rPr lang="en-US" dirty="0" smtClean="0"/>
              <a:t>g </a:t>
            </a:r>
            <a:r>
              <a:rPr lang="en-US" dirty="0" err="1" smtClean="0"/>
              <a:t>KBr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8536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42901"/>
            <a:ext cx="10364451" cy="18717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4:  Lets Set up the Equation</a:t>
            </a:r>
            <a:br>
              <a:rPr lang="en-US" dirty="0" smtClean="0"/>
            </a:br>
            <a:r>
              <a:rPr lang="en-US" sz="2700" dirty="0" smtClean="0"/>
              <a:t>The problem states </a:t>
            </a:r>
            <a:r>
              <a:rPr lang="en-US" sz="2700" dirty="0"/>
              <a:t>If you start with </a:t>
            </a:r>
            <a:r>
              <a:rPr lang="en-US" sz="2700" dirty="0" smtClean="0"/>
              <a:t>100g </a:t>
            </a:r>
            <a:r>
              <a:rPr lang="en-US" sz="2700" dirty="0"/>
              <a:t>of </a:t>
            </a:r>
            <a:r>
              <a:rPr lang="en-US" sz="2700" dirty="0" smtClean="0"/>
              <a:t>Potassium Bromide</a:t>
            </a:r>
            <a:r>
              <a:rPr lang="en-US" sz="2700" dirty="0" smtClean="0"/>
              <a:t>,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how </a:t>
            </a:r>
            <a:r>
              <a:rPr lang="en-US" sz="2700" dirty="0"/>
              <a:t>many </a:t>
            </a:r>
            <a:r>
              <a:rPr lang="en-US" sz="2700" dirty="0" smtClean="0"/>
              <a:t>moles</a:t>
            </a:r>
            <a:r>
              <a:rPr lang="en-US" sz="2700" dirty="0" smtClean="0"/>
              <a:t> </a:t>
            </a:r>
            <a:r>
              <a:rPr lang="en-US" sz="2700" dirty="0"/>
              <a:t>of </a:t>
            </a:r>
            <a:r>
              <a:rPr lang="en-US" sz="2700" dirty="0" smtClean="0"/>
              <a:t>bromine </a:t>
            </a:r>
            <a:r>
              <a:rPr lang="en-US" sz="2700" dirty="0"/>
              <a:t>will be produced?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We know that 1mole of any molecule is equal to the molar mass of that molecule:</a:t>
            </a:r>
          </a:p>
          <a:p>
            <a:r>
              <a:rPr lang="en-US" dirty="0" smtClean="0"/>
              <a:t>So on top of the </a:t>
            </a:r>
            <a:r>
              <a:rPr lang="en-US" dirty="0" smtClean="0"/>
              <a:t>119</a:t>
            </a:r>
            <a:r>
              <a:rPr lang="en-US" dirty="0" smtClean="0"/>
              <a:t>gm </a:t>
            </a:r>
            <a:r>
              <a:rPr lang="en-US" dirty="0" smtClean="0"/>
              <a:t>of </a:t>
            </a:r>
            <a:r>
              <a:rPr lang="en-US" dirty="0" err="1" smtClean="0"/>
              <a:t>KBr</a:t>
            </a:r>
            <a:r>
              <a:rPr lang="en-US" dirty="0" smtClean="0"/>
              <a:t>, </a:t>
            </a:r>
            <a:r>
              <a:rPr lang="en-US" dirty="0" smtClean="0"/>
              <a:t>I will have 1mole of </a:t>
            </a:r>
            <a:r>
              <a:rPr lang="en-US" dirty="0" err="1" smtClean="0"/>
              <a:t>KBr</a:t>
            </a:r>
            <a:endParaRPr lang="en-US" dirty="0" smtClean="0"/>
          </a:p>
          <a:p>
            <a:r>
              <a:rPr lang="en-US" dirty="0" smtClean="0"/>
              <a:t>But I need to solve for 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/>
              <a:t>so I need to cancel my mole of </a:t>
            </a:r>
            <a:r>
              <a:rPr lang="en-US" dirty="0" err="1" smtClean="0"/>
              <a:t>KBr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up the T-Chart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44944" y="3126724"/>
            <a:ext cx="40836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47056" y="2552454"/>
            <a:ext cx="20782" cy="1808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44944" y="2757392"/>
            <a:ext cx="1502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g </a:t>
            </a:r>
            <a:r>
              <a:rPr lang="en-US" dirty="0" err="1" smtClean="0"/>
              <a:t>KBr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67838" y="3189598"/>
            <a:ext cx="134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119</a:t>
            </a:r>
            <a:r>
              <a:rPr lang="en-US" dirty="0" smtClean="0"/>
              <a:t>g </a:t>
            </a:r>
            <a:r>
              <a:rPr lang="en-US" dirty="0" err="1" smtClean="0"/>
              <a:t>KBr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6952053" y="2694519"/>
            <a:ext cx="139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KBr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42901"/>
            <a:ext cx="10364451" cy="18717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5:  Look at my Mole Ratio</a:t>
            </a:r>
            <a:br>
              <a:rPr lang="en-US" dirty="0" smtClean="0"/>
            </a:br>
            <a:r>
              <a:rPr lang="en-US" sz="2700" dirty="0" smtClean="0"/>
              <a:t>The problem states </a:t>
            </a:r>
            <a:r>
              <a:rPr lang="en-US" sz="2700" dirty="0"/>
              <a:t>If you start with </a:t>
            </a:r>
            <a:r>
              <a:rPr lang="en-US" sz="2700" dirty="0" smtClean="0"/>
              <a:t>100g of Potassium Bromide,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how </a:t>
            </a:r>
            <a:r>
              <a:rPr lang="en-US" sz="2700" dirty="0"/>
              <a:t>many </a:t>
            </a:r>
            <a:r>
              <a:rPr lang="en-US" sz="2700" dirty="0" smtClean="0"/>
              <a:t>moles</a:t>
            </a:r>
            <a:r>
              <a:rPr lang="en-US" sz="2700" dirty="0" smtClean="0"/>
              <a:t> </a:t>
            </a:r>
            <a:r>
              <a:rPr lang="en-US" sz="2700" dirty="0"/>
              <a:t>of </a:t>
            </a:r>
            <a:r>
              <a:rPr lang="en-US" sz="2700" dirty="0" smtClean="0"/>
              <a:t>B</a:t>
            </a:r>
            <a:r>
              <a:rPr lang="en-US" sz="2700" dirty="0" smtClean="0"/>
              <a:t>romine gas will </a:t>
            </a:r>
            <a:r>
              <a:rPr lang="en-US" sz="2700" dirty="0"/>
              <a:t>be produced?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stated I need to solve for 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/>
              <a:t>so I need to cancel my mole of </a:t>
            </a:r>
            <a:r>
              <a:rPr lang="en-US" dirty="0" err="1" smtClean="0"/>
              <a:t>KBr</a:t>
            </a:r>
            <a:endParaRPr lang="en-US" dirty="0" smtClean="0"/>
          </a:p>
          <a:p>
            <a:r>
              <a:rPr lang="en-US" dirty="0" smtClean="0"/>
              <a:t>So now I will look at my mole </a:t>
            </a:r>
            <a:r>
              <a:rPr lang="en-US" dirty="0" smtClean="0"/>
              <a:t>ratio</a:t>
            </a:r>
          </a:p>
          <a:p>
            <a:pPr lvl="1"/>
            <a:r>
              <a:rPr lang="en-US" dirty="0"/>
              <a:t>2KBr+ Cl</a:t>
            </a:r>
            <a:r>
              <a:rPr lang="en-US" baseline="-25000" dirty="0"/>
              <a:t>2</a:t>
            </a:r>
            <a:r>
              <a:rPr lang="en-US" dirty="0"/>
              <a:t>         2KCl + 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/>
              <a:t>2</a:t>
            </a:r>
            <a:r>
              <a:rPr lang="en-US" dirty="0" smtClean="0"/>
              <a:t>: </a:t>
            </a:r>
            <a:r>
              <a:rPr lang="en-US" dirty="0"/>
              <a:t>1: </a:t>
            </a:r>
            <a:r>
              <a:rPr lang="en-US" dirty="0" smtClean="0"/>
              <a:t>2: </a:t>
            </a:r>
            <a:r>
              <a:rPr lang="en-US" dirty="0" smtClean="0"/>
              <a:t>1</a:t>
            </a:r>
          </a:p>
          <a:p>
            <a:r>
              <a:rPr lang="en-US" dirty="0" smtClean="0"/>
              <a:t>I have </a:t>
            </a:r>
            <a:r>
              <a:rPr lang="en-US" dirty="0" smtClean="0"/>
              <a:t>2 </a:t>
            </a:r>
            <a:r>
              <a:rPr lang="en-US" dirty="0" smtClean="0"/>
              <a:t>mole of </a:t>
            </a:r>
            <a:r>
              <a:rPr lang="en-US" dirty="0" err="1" smtClean="0"/>
              <a:t>KBr</a:t>
            </a:r>
            <a:r>
              <a:rPr lang="en-US" dirty="0" smtClean="0"/>
              <a:t> </a:t>
            </a:r>
            <a:r>
              <a:rPr lang="en-US" dirty="0" smtClean="0"/>
              <a:t>based off my ratio</a:t>
            </a:r>
          </a:p>
          <a:p>
            <a:r>
              <a:rPr lang="en-US" dirty="0" smtClean="0"/>
              <a:t>I place that on the bottom so that I can </a:t>
            </a:r>
            <a:r>
              <a:rPr lang="en-US" dirty="0" smtClean="0"/>
              <a:t>cancel </a:t>
            </a:r>
            <a:r>
              <a:rPr lang="en-US" dirty="0" err="1" smtClean="0"/>
              <a:t>mol</a:t>
            </a:r>
            <a:r>
              <a:rPr lang="en-US" dirty="0" smtClean="0"/>
              <a:t> of </a:t>
            </a:r>
            <a:r>
              <a:rPr lang="en-US" dirty="0" err="1" smtClean="0"/>
              <a:t>KBr</a:t>
            </a:r>
            <a:endParaRPr lang="en-US" dirty="0" smtClean="0"/>
          </a:p>
          <a:p>
            <a:r>
              <a:rPr lang="en-US" dirty="0" smtClean="0"/>
              <a:t>Then I look at what I need, I need </a:t>
            </a:r>
            <a:r>
              <a:rPr lang="en-US" dirty="0" smtClean="0"/>
              <a:t>moles of Br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r>
              <a:rPr lang="en-US" dirty="0" smtClean="0"/>
              <a:t>So I put the mole ratio for B</a:t>
            </a:r>
            <a:r>
              <a:rPr lang="en-US" baseline="-25000" dirty="0" smtClean="0"/>
              <a:t>2</a:t>
            </a:r>
            <a:r>
              <a:rPr lang="en-US" dirty="0" smtClean="0"/>
              <a:t> on top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 up the T-Chart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935403" y="3095288"/>
            <a:ext cx="40836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68670" y="2654921"/>
            <a:ext cx="20782" cy="1808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35403" y="2725956"/>
            <a:ext cx="1502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g </a:t>
            </a:r>
            <a:r>
              <a:rPr lang="en-US" dirty="0" err="1" smtClean="0"/>
              <a:t>KBr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9845" y="3133733"/>
            <a:ext cx="134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119</a:t>
            </a:r>
            <a:r>
              <a:rPr lang="en-US" dirty="0" smtClean="0"/>
              <a:t>g </a:t>
            </a:r>
            <a:r>
              <a:rPr lang="en-US" dirty="0" err="1" smtClean="0"/>
              <a:t>KBr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6226267" y="2725956"/>
            <a:ext cx="139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KBr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6998" y="2654921"/>
            <a:ext cx="20782" cy="1808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4106" y="3088596"/>
            <a:ext cx="21856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16214" y="2674966"/>
            <a:ext cx="165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mol</a:t>
            </a:r>
            <a:r>
              <a:rPr lang="en-US" dirty="0" smtClean="0"/>
              <a:t> of </a:t>
            </a:r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3381" y="3199777"/>
            <a:ext cx="1256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mol </a:t>
            </a:r>
            <a:r>
              <a:rPr lang="en-US" dirty="0" err="1" smtClean="0"/>
              <a:t>KBr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823</TotalTime>
  <Words>613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Solving Stoichiometry Problem</vt:lpstr>
      <vt:lpstr>What is Stoichiometry</vt:lpstr>
      <vt:lpstr>We will be taking steps to solve the different equations</vt:lpstr>
      <vt:lpstr>Solving Stoichiometry Problems</vt:lpstr>
      <vt:lpstr>Step 2: Find the Given</vt:lpstr>
      <vt:lpstr>Step 3: Look for the ratio of moles</vt:lpstr>
      <vt:lpstr> Step 4:  Lets Set up the Equation The problem states If you start with 100g of Potassium Bromide,  how many moles of bromine gas will be produced?  </vt:lpstr>
      <vt:lpstr> Step 4:  Lets Set up the Equation The problem states If you start with 100g of Potassium Bromide,  how many moles of bromine will be produced?  </vt:lpstr>
      <vt:lpstr> Step 5:  Look at my Mole Ratio The problem states If you start with 100g of Potassium Bromide,  how many moles of Bromine gas will be produced?  </vt:lpstr>
      <vt:lpstr> Step 6:  Cancel Units and Do the Math  </vt:lpstr>
    </vt:vector>
  </TitlesOfParts>
  <Company>EPISD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Stoichiometry Problem</dc:title>
  <dc:creator>Arlene Perez</dc:creator>
  <cp:lastModifiedBy>Arlene Perez</cp:lastModifiedBy>
  <cp:revision>26</cp:revision>
  <dcterms:created xsi:type="dcterms:W3CDTF">2015-05-26T16:03:18Z</dcterms:created>
  <dcterms:modified xsi:type="dcterms:W3CDTF">2015-05-29T14:36:53Z</dcterms:modified>
</cp:coreProperties>
</file>